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4"/>
  </p:sldMasterIdLst>
  <p:notesMasterIdLst>
    <p:notesMasterId r:id="rId11"/>
  </p:notesMasterIdLst>
  <p:sldIdLst>
    <p:sldId id="256" r:id="rId5"/>
    <p:sldId id="257" r:id="rId6"/>
    <p:sldId id="262" r:id="rId7"/>
    <p:sldId id="258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27"/>
    <p:restoredTop sz="95431"/>
  </p:normalViewPr>
  <p:slideViewPr>
    <p:cSldViewPr snapToGrid="0" snapToObjects="1">
      <p:cViewPr varScale="1">
        <p:scale>
          <a:sx n="115" d="100"/>
          <a:sy n="115" d="100"/>
        </p:scale>
        <p:origin x="28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12A28-3DF1-9B41-9F66-D7AAA5F5E0CD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8C6B5-DDC1-4043-BB66-31E67CE12C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956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7200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4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81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9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4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429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9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28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5837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9/25/2023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0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9/25/2023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6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9/25/2023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BB6A15-D1E4-654D-A6DD-D545D172D607}"/>
              </a:ext>
            </a:extLst>
          </p:cNvPr>
          <p:cNvSpPr/>
          <p:nvPr userDrawn="1"/>
        </p:nvSpPr>
        <p:spPr>
          <a:xfrm>
            <a:off x="3048000" y="1813173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780131-0E61-BC46-98AB-3B92C78718C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6145" y="384048"/>
            <a:ext cx="1224179" cy="1218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289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B7F27-8276-7742-8AA7-4B881A1D6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/>
          <a:lstStyle/>
          <a:p>
            <a:r>
              <a:rPr lang="en-GB" dirty="0"/>
              <a:t>Crossflatts Primary School Behaviour curriculum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AD0D65-ED70-F542-A2D0-57D6945B82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schemeClr val="accent1">
                    <a:lumMod val="75000"/>
                  </a:schemeClr>
                </a:solidFill>
              </a:rPr>
              <a:t>Week 3:  </a:t>
            </a:r>
            <a:r>
              <a:rPr lang="en-GB" sz="3200" dirty="0" smtClean="0">
                <a:solidFill>
                  <a:schemeClr val="accent1">
                    <a:lumMod val="75000"/>
                  </a:schemeClr>
                </a:solidFill>
              </a:rPr>
              <a:t>Transitions around school.</a:t>
            </a:r>
            <a:endParaRPr lang="en-GB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CB30C9-A44D-E84E-B8EE-CD1EC4E9CC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4" b="11234"/>
          <a:stretch/>
        </p:blipFill>
        <p:spPr>
          <a:xfrm>
            <a:off x="8494300" y="3789488"/>
            <a:ext cx="3172942" cy="21359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CC48397-8A35-ED48-B3AA-74D995BCE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" y="4857466"/>
            <a:ext cx="1633797" cy="162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74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FDE6C-5A08-1B4C-9D2C-93B84EFE4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777" y="214540"/>
            <a:ext cx="9775623" cy="1609344"/>
          </a:xfrm>
        </p:spPr>
        <p:txBody>
          <a:bodyPr>
            <a:noAutofit/>
          </a:bodyPr>
          <a:lstStyle/>
          <a:p>
            <a:r>
              <a:rPr lang="en-GB" sz="3200" dirty="0"/>
              <a:t>Recap : How have you been respectful this week?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7C065-198B-6047-B77D-168275B19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859" y="2286568"/>
            <a:ext cx="10058400" cy="1885816"/>
          </a:xfrm>
        </p:spPr>
        <p:txBody>
          <a:bodyPr>
            <a:normAutofit/>
          </a:bodyPr>
          <a:lstStyle/>
          <a:p>
            <a:r>
              <a:rPr lang="en-GB" sz="1700" dirty="0">
                <a:solidFill>
                  <a:schemeClr val="accent1">
                    <a:lumMod val="75000"/>
                  </a:schemeClr>
                </a:solidFill>
              </a:rPr>
              <a:t>Task: Turn and talk with a partner</a:t>
            </a:r>
          </a:p>
          <a:p>
            <a:r>
              <a:rPr lang="en-GB" sz="1700" dirty="0">
                <a:solidFill>
                  <a:schemeClr val="accent1">
                    <a:lumMod val="75000"/>
                  </a:schemeClr>
                </a:solidFill>
              </a:rPr>
              <a:t>Voice: Partner level voices</a:t>
            </a:r>
          </a:p>
          <a:p>
            <a:r>
              <a:rPr lang="en-GB" sz="1700" dirty="0">
                <a:solidFill>
                  <a:schemeClr val="accent1">
                    <a:lumMod val="75000"/>
                  </a:schemeClr>
                </a:solidFill>
              </a:rPr>
              <a:t>Time: 1 minute (30 seconds each)</a:t>
            </a:r>
          </a:p>
          <a:p>
            <a:r>
              <a:rPr lang="en-GB" sz="1700" dirty="0">
                <a:solidFill>
                  <a:schemeClr val="accent1">
                    <a:lumMod val="75000"/>
                  </a:schemeClr>
                </a:solidFill>
              </a:rPr>
              <a:t>Pupil closest to the classroom door goes first, below are some prompts to help you…GO!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6F5EDA-9EE8-4547-A25B-BA207B77E1B1}"/>
              </a:ext>
            </a:extLst>
          </p:cNvPr>
          <p:cNvSpPr txBox="1"/>
          <p:nvPr/>
        </p:nvSpPr>
        <p:spPr>
          <a:xfrm>
            <a:off x="504311" y="4263568"/>
            <a:ext cx="3541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Saying please and thank you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06D854-5858-BE47-AD17-C63CAF99E6C8}"/>
              </a:ext>
            </a:extLst>
          </p:cNvPr>
          <p:cNvSpPr txBox="1"/>
          <p:nvPr/>
        </p:nvSpPr>
        <p:spPr>
          <a:xfrm>
            <a:off x="4478704" y="4379815"/>
            <a:ext cx="3541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Holding doors for others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D330AE-9C38-6944-9899-995D84848185}"/>
              </a:ext>
            </a:extLst>
          </p:cNvPr>
          <p:cNvSpPr txBox="1"/>
          <p:nvPr/>
        </p:nvSpPr>
        <p:spPr>
          <a:xfrm>
            <a:off x="4654562" y="5002355"/>
            <a:ext cx="3541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Say good morning / afternoon to adults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2D131F-5EEE-904F-9DD8-CC87E62C7E95}"/>
              </a:ext>
            </a:extLst>
          </p:cNvPr>
          <p:cNvSpPr txBox="1"/>
          <p:nvPr/>
        </p:nvSpPr>
        <p:spPr>
          <a:xfrm>
            <a:off x="1340988" y="5670265"/>
            <a:ext cx="3541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Value differences between people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0762E50-C030-E84D-A8E6-B8C8C3BDB79C}"/>
              </a:ext>
            </a:extLst>
          </p:cNvPr>
          <p:cNvSpPr txBox="1"/>
          <p:nvPr/>
        </p:nvSpPr>
        <p:spPr>
          <a:xfrm>
            <a:off x="936795" y="5011990"/>
            <a:ext cx="3541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Respect others right to learn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E0EDFA-B597-0C40-87BD-2488B60EA0D2}"/>
              </a:ext>
            </a:extLst>
          </p:cNvPr>
          <p:cNvSpPr txBox="1"/>
          <p:nvPr/>
        </p:nvSpPr>
        <p:spPr>
          <a:xfrm>
            <a:off x="8650091" y="5148871"/>
            <a:ext cx="3541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Respect school property by looking after 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55CAAF-B69D-164B-8C47-54783ADF5910}"/>
              </a:ext>
            </a:extLst>
          </p:cNvPr>
          <p:cNvSpPr txBox="1"/>
          <p:nvPr/>
        </p:nvSpPr>
        <p:spPr>
          <a:xfrm>
            <a:off x="8607287" y="4316855"/>
            <a:ext cx="3541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Talk kindly to other pupils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9C8E3D-6F4A-CF47-A265-CA85460B1C26}"/>
              </a:ext>
            </a:extLst>
          </p:cNvPr>
          <p:cNvSpPr txBox="1"/>
          <p:nvPr/>
        </p:nvSpPr>
        <p:spPr>
          <a:xfrm>
            <a:off x="4486588" y="5920140"/>
            <a:ext cx="43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Moving around school quietly and calmly as others are learning</a:t>
            </a:r>
          </a:p>
        </p:txBody>
      </p:sp>
    </p:spTree>
    <p:extLst>
      <p:ext uri="{BB962C8B-B14F-4D97-AF65-F5344CB8AC3E}">
        <p14:creationId xmlns:p14="http://schemas.microsoft.com/office/powerpoint/2010/main" val="2154636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1F90-325F-A946-8F23-8EDF03DCE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016" y="244001"/>
            <a:ext cx="10058400" cy="1609344"/>
          </a:xfrm>
        </p:spPr>
        <p:txBody>
          <a:bodyPr>
            <a:normAutofit/>
          </a:bodyPr>
          <a:lstStyle/>
          <a:p>
            <a:r>
              <a:rPr lang="en-GB" dirty="0"/>
              <a:t>Recap: 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Partner work - QUIZ</a:t>
            </a:r>
            <a:endParaRPr lang="en-GB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8A749-38CF-3B4E-BA64-0DB3E4EF3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520" y="1570008"/>
            <a:ext cx="11106111" cy="5451894"/>
          </a:xfrm>
        </p:spPr>
        <p:txBody>
          <a:bodyPr>
            <a:normAutofit fontScale="62500" lnSpcReduction="20000"/>
          </a:bodyPr>
          <a:lstStyle/>
          <a:p>
            <a:r>
              <a:rPr lang="en-GB" sz="4400" dirty="0"/>
              <a:t>1. What are some of the reasons that entering the school the correct way? Why is this important?</a:t>
            </a:r>
          </a:p>
          <a:p>
            <a:pPr marL="0" indent="0">
              <a:buNone/>
            </a:pPr>
            <a:endParaRPr lang="en-GB" sz="4400" dirty="0"/>
          </a:p>
          <a:p>
            <a:r>
              <a:rPr lang="en-GB" sz="4400" dirty="0"/>
              <a:t>2. At the end of the day, why is it important to be quiet?</a:t>
            </a:r>
          </a:p>
          <a:p>
            <a:pPr marL="0" indent="0">
              <a:buNone/>
            </a:pPr>
            <a:endParaRPr lang="en-GB" sz="4400" dirty="0"/>
          </a:p>
          <a:p>
            <a:r>
              <a:rPr lang="en-GB" sz="4400" dirty="0"/>
              <a:t>3. How can you show manners at the start and end of the day? How will this help everybody?</a:t>
            </a:r>
          </a:p>
          <a:p>
            <a:endParaRPr lang="en-GB" sz="4400" dirty="0"/>
          </a:p>
          <a:p>
            <a:r>
              <a:rPr lang="en-GB" sz="4400" dirty="0"/>
              <a:t>4. Who is responsible for your belongings?</a:t>
            </a:r>
          </a:p>
          <a:p>
            <a:endParaRPr lang="en-GB" sz="4400" dirty="0"/>
          </a:p>
          <a:p>
            <a:r>
              <a:rPr lang="en-GB" sz="4400" dirty="0"/>
              <a:t>5. With your talk partner, reflect on what you will improve on when coming into school or leaving. Wait until asked to share with the class. </a:t>
            </a:r>
            <a:endParaRPr lang="en-GB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3C0192-3701-114B-97AB-3E8242D73EFF}"/>
              </a:ext>
            </a:extLst>
          </p:cNvPr>
          <p:cNvSpPr txBox="1">
            <a:spLocks/>
          </p:cNvSpPr>
          <p:nvPr/>
        </p:nvSpPr>
        <p:spPr>
          <a:xfrm>
            <a:off x="251700" y="4972184"/>
            <a:ext cx="11515184" cy="1885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149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E9F99-D775-CC45-8D8B-FD79D8835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6385" y="185374"/>
            <a:ext cx="10058400" cy="1609344"/>
          </a:xfrm>
        </p:spPr>
        <p:txBody>
          <a:bodyPr>
            <a:normAutofit/>
          </a:bodyPr>
          <a:lstStyle/>
          <a:p>
            <a:r>
              <a:rPr lang="en-GB" dirty="0"/>
              <a:t>Transitioning between tasks in the classroom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DA86F-36DF-724B-86AF-43153FA3B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94718"/>
            <a:ext cx="11238807" cy="4692346"/>
          </a:xfrm>
        </p:spPr>
        <p:txBody>
          <a:bodyPr>
            <a:normAutofit lnSpcReduction="10000"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TRANSITION means change.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This lesson is all about changing between tasks and lessons. 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To transition correctly, we must: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Show fantastic walking – always! This allows us to be calm and respectful of all other members of our class. By keeping calm and quiet you are helping others and yourselves. 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Make sure your desk and the floor around you  is tidy and you are ready for the new learning on time.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Your voice is off, this keeps everyone safe and allows everyone to hear the adult’s instruction. </a:t>
            </a:r>
          </a:p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If everyone does this, it will save you time, allow more learning time and increases your chance of being successful!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9E9C4-902F-E945-B4A4-0919B2A18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7678" y="185374"/>
            <a:ext cx="1808018" cy="1808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93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961A-E463-1247-95B1-5E0D8F98B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39" y="0"/>
            <a:ext cx="10058400" cy="1609344"/>
          </a:xfrm>
        </p:spPr>
        <p:txBody>
          <a:bodyPr/>
          <a:lstStyle/>
          <a:p>
            <a:r>
              <a:rPr lang="en-GB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D3007-6689-F749-8634-2EC0B7AD9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39" y="1609344"/>
            <a:ext cx="11267816" cy="4050792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At Crossflatts Primary School, we care about every second of your time in school and want you ready at all times to begin your learning.</a:t>
            </a: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Transitioning correctly, with good manners and calmly saves time for learning and also gets you in the right mindset to start your learning that day – this will help YOU to be successful that day. </a:t>
            </a: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It shows you care about your own learning, your own success and proves you are respectful, responsible and safe and you care about our school family.</a:t>
            </a: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If the classroom is tidy, it will make it safer for everyone. </a:t>
            </a:r>
          </a:p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If we let you off, we let you down as it would mean that we do not have belief in your potential.</a:t>
            </a:r>
          </a:p>
        </p:txBody>
      </p:sp>
    </p:spTree>
    <p:extLst>
      <p:ext uri="{BB962C8B-B14F-4D97-AF65-F5344CB8AC3E}">
        <p14:creationId xmlns:p14="http://schemas.microsoft.com/office/powerpoint/2010/main" val="391414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C15A4-5A40-5A4D-BE8F-960E9134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344" y="231889"/>
            <a:ext cx="10058400" cy="1609344"/>
          </a:xfrm>
        </p:spPr>
        <p:txBody>
          <a:bodyPr/>
          <a:lstStyle/>
          <a:p>
            <a:r>
              <a:rPr lang="en-GB" dirty="0"/>
              <a:t>Activity – Quick, but calm…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40545-3D82-FB45-BB36-11E3D8C1E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752" y="1497050"/>
            <a:ext cx="11640312" cy="4050792"/>
          </a:xfrm>
        </p:spPr>
        <p:txBody>
          <a:bodyPr>
            <a:noAutofit/>
          </a:bodyPr>
          <a:lstStyle/>
          <a:p>
            <a:r>
              <a:rPr lang="en-GB" sz="2800" dirty="0"/>
              <a:t>Pretend you are getting  yourselves ready for a new lesson or break time.</a:t>
            </a:r>
          </a:p>
          <a:p>
            <a:r>
              <a:rPr lang="en-GB" sz="2800" dirty="0"/>
              <a:t>You are racing against the clock - Can you set a new ‘class best’ in transitioning, this means a quick time, but also showing the correct behaviours. </a:t>
            </a:r>
          </a:p>
          <a:p>
            <a:r>
              <a:rPr lang="en-GB" sz="2800" dirty="0"/>
              <a:t>Record this time, this is now your time to beat.</a:t>
            </a:r>
          </a:p>
          <a:p>
            <a:r>
              <a:rPr lang="en-GB" sz="2800" dirty="0"/>
              <a:t>Can you keep your voice down whilst being quick and show you are able to be safe?</a:t>
            </a:r>
          </a:p>
          <a:p>
            <a:r>
              <a:rPr lang="en-GB" sz="2800" dirty="0"/>
              <a:t>Is the area around you and the floor today?</a:t>
            </a:r>
          </a:p>
          <a:p>
            <a:r>
              <a:rPr lang="en-GB" sz="2800" dirty="0"/>
              <a:t>Are you showing you are ready for your new learning or activity?</a:t>
            </a:r>
          </a:p>
          <a:p>
            <a:r>
              <a:rPr lang="en-GB" sz="2800" dirty="0"/>
              <a:t>Did you manage to stay calm and transition correctly?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B87C21-F0D9-3743-A838-64BFBF428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7697" y="5553697"/>
            <a:ext cx="1304303" cy="130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74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Wood Type">
      <a:majorFont>
        <a:latin typeface="Arial Black" panose="020B0A040201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 panose="020B0604020202020204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BE1B6DD8-9976-4550-A6F4-B2DD4EA939D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47A41615EC3547A021AD83ACA55874" ma:contentTypeVersion="19" ma:contentTypeDescription="Create a new document." ma:contentTypeScope="" ma:versionID="79d9bfe1c9c73d614af94679eafcda23">
  <xsd:schema xmlns:xsd="http://www.w3.org/2001/XMLSchema" xmlns:xs="http://www.w3.org/2001/XMLSchema" xmlns:p="http://schemas.microsoft.com/office/2006/metadata/properties" xmlns:ns2="a1220796-c52d-403b-bbb8-e847dfa17c0c" xmlns:ns3="61efec54-631b-4809-9a44-34f577e15927" targetNamespace="http://schemas.microsoft.com/office/2006/metadata/properties" ma:root="true" ma:fieldsID="03b52fa32858eb0abfe024a0264be27c" ns2:_="" ns3:_="">
    <xsd:import namespace="a1220796-c52d-403b-bbb8-e847dfa17c0c"/>
    <xsd:import namespace="61efec54-631b-4809-9a44-34f577e159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220796-c52d-403b-bbb8-e847dfa17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55a8395-154b-4601-9407-5d596ce94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efec54-631b-4809-9a44-34f577e1592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220a4c2-c520-469e-bb96-295dca6c14a8}" ma:internalName="TaxCatchAll" ma:showField="CatchAllData" ma:web="61efec54-631b-4809-9a44-34f577e1592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1220796-c52d-403b-bbb8-e847dfa17c0c">
      <Terms xmlns="http://schemas.microsoft.com/office/infopath/2007/PartnerControls"/>
    </lcf76f155ced4ddcb4097134ff3c332f>
    <TaxCatchAll xmlns="61efec54-631b-4809-9a44-34f577e15927" xsi:nil="true"/>
  </documentManagement>
</p:properties>
</file>

<file path=customXml/itemProps1.xml><?xml version="1.0" encoding="utf-8"?>
<ds:datastoreItem xmlns:ds="http://schemas.openxmlformats.org/officeDocument/2006/customXml" ds:itemID="{8438047A-7943-4C45-B764-CEEBC0C5AB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220796-c52d-403b-bbb8-e847dfa17c0c"/>
    <ds:schemaRef ds:uri="61efec54-631b-4809-9a44-34f577e159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292A26-C334-4773-A0EA-33A18A81FF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053635-F232-4DD7-8CA6-5643311B3FE3}">
  <ds:schemaRefs>
    <ds:schemaRef ds:uri="http://schemas.microsoft.com/office/2006/metadata/properties"/>
    <ds:schemaRef ds:uri="a1220796-c52d-403b-bbb8-e847dfa17c0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61efec54-631b-4809-9a44-34f577e1592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{B04AB4E9-1E23-FF42-93FB-684FEFD1FC04}tf10001070</Template>
  <TotalTime>201</TotalTime>
  <Words>587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Rockwell Extra Bold</vt:lpstr>
      <vt:lpstr>Times New Roman</vt:lpstr>
      <vt:lpstr>Wingdings</vt:lpstr>
      <vt:lpstr>Wood Type</vt:lpstr>
      <vt:lpstr>Crossflatts Primary School Behaviour curriculum</vt:lpstr>
      <vt:lpstr>Recap : How have you been respectful this week?</vt:lpstr>
      <vt:lpstr>Recap: Partner work - QUIZ</vt:lpstr>
      <vt:lpstr>Transitioning between tasks in the classroom</vt:lpstr>
      <vt:lpstr>Why?</vt:lpstr>
      <vt:lpstr>Activity – Quick, but calm…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Crossflatts Primary School Behaviour curriculum</dc:title>
  <dc:creator>Richard Atkins</dc:creator>
  <cp:lastModifiedBy>richard atkins</cp:lastModifiedBy>
  <cp:revision>30</cp:revision>
  <dcterms:created xsi:type="dcterms:W3CDTF">2023-08-15T08:58:12Z</dcterms:created>
  <dcterms:modified xsi:type="dcterms:W3CDTF">2023-09-25T15:36:43Z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0x010100BC47A41615EC3547A021AD83ACA55874</vt:lpwstr>
  </property>
  <property fmtid="{D5CDD505-2E9C-101B-9397-08002B2CF9AE}" pid="3" name="MediaServiceImageTags">
    <vt:lpwstr/>
  </property>
</Properties>
</file>